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731FEF-D856-2152-EC94-C14E9F4AFB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7DE4D65-4025-63BE-D9FF-ACD84B3ED6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B4D7FF-0C70-4D21-C6E8-31DC4DB02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EB8557-30C2-B3DC-6668-CD93BEDCD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AEDFCE-2250-1F67-08C9-0E47F87A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48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0168DC-908D-D8E1-6C82-9F28336C1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CE9C1FD-090F-1AE8-1A22-F9E9B904A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4E68C5-03F0-FEBF-41F9-8B69584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DA3111-CDF0-B08A-1BCC-E2AC817A7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354762-46B6-FEE7-6318-FF650BE8C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6170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35B2F61-5EB5-7AE8-42CF-761A7BB7F9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73722E4-2B56-5DE4-DF92-A2D3792DB6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356892-0C59-6841-0649-DA93311C2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73EB65-E673-2676-8CCE-7A8C854A0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E5DDF5-D4C4-281E-B9AC-117BFD854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573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D63B5F-49B0-1406-8537-A7FDF7D88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58AA43-3027-1652-6858-6CAF7A75B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9FA72F-119B-E3D6-1DE5-5DCEBCBAB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49E2C7-43CE-F945-8B06-0A9A3A0BE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A3AACB-CED9-151C-2039-8BC3A7B31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317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F23454-8A4D-7B03-032F-94690213D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EB2F51-75CA-5AE8-E0FB-2ECD848DE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C007DF-AAC7-DAF3-6867-A1FA4409E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4215F1-67F2-16C1-4B2F-00DF66F96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11D548-0C73-FC2C-4435-B85C9F5D4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6604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5172D-8406-D7F5-357B-CD5B403F7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F721C8-6561-2D16-900A-BC3159E3E3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12322A5-7A82-5B53-38C5-1C53AAB5E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8CB66BF-041E-00CE-1679-B5EFA5F66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7829DA7-B640-5019-BE3F-18BBF7E73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77D8B06-6A93-25EA-4AA7-224F66EFF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7468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9D691F-0574-2DE0-257D-B7C2FA0CB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59ED87-A146-DB6F-043D-B44BCB590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F4E045B-BBC6-90F9-0115-FA1C7B8878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98B16E5-5841-90E2-18DE-439D01DB4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EA4AA50-A04A-0A3E-7252-4A85E66B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CC27618-334F-7FEF-9784-4836488FF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24FAFC7-F8A8-1B57-829A-6A213C1F8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653F318-E12E-E56D-C4D7-7508AC3D6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7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3C9CE1-C5E7-623B-6485-4F3C1BB7A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D4266DC-989E-77BD-CE63-2ADDCCE6A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B6B5F65-1F17-C1DF-1B71-CF0649943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EFDBC1F-E26D-B631-1313-FDCF49509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9809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B71A881-0F38-61CC-52C3-8F5C30448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8A75E7E-4211-15D9-2132-C5C5A8FB1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783D273-7DC4-A2EE-E0BF-E5F363E6A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3529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04442-B311-0ABC-D15D-7E56B4745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A97A5E-1AE3-0A7E-08BC-F94196E5B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0FCF2E2-B105-46A3-1B5D-850B35FDE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68B398F-C805-6349-6075-278C0B693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642E79-2127-6772-E050-EF34552D2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8C27F0-3330-1F68-123C-6CDAF7775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986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A56670-63E5-9831-C68C-FD391D191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E05379F-E053-FA27-8191-3A64DF2968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1C15EB-A155-BE2D-780F-3C310EE4A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5A365E8-DADD-3114-3BD2-64E943E53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0F8515C-0897-CC56-3285-07B5BEDBF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692E59-5E24-B8E6-222A-67A006045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126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7C35FC3-4B5F-E6F5-EAEB-E7C883E18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0B00357-084A-E017-AC5B-FFF4C5925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4E38071-CE43-A294-0745-7E59D09534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2BBF-FD33-4ED2-A392-7C6E3D637169}" type="datetimeFigureOut">
              <a:rPr lang="de-DE" smtClean="0"/>
              <a:t>02.11.2023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0F305A-8AA1-FEFC-01D7-1E47963C3E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32FF43-EBD3-A19E-D06A-5BDAF2D58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13924-D723-4C6C-8057-D9AE33BB0F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000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1B6159-233E-C5BB-3B6F-35659E0722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C35B83A-A0D9-E2FF-02A2-55C3013DA9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5E935E7-531E-40F3-53B0-92CBEA347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365" y="233560"/>
            <a:ext cx="10140685" cy="599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082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aduates Throwing Hats">
            <a:extLst>
              <a:ext uri="{FF2B5EF4-FFF2-40B4-BE49-F238E27FC236}">
                <a16:creationId xmlns:a16="http://schemas.microsoft.com/office/drawing/2014/main" id="{2FD5D2D4-107A-9514-BF2E-9EDF532377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D3C68C5-AA9A-7B8C-8DDC-7F6DA99954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 sz="5200">
                <a:solidFill>
                  <a:srgbClr val="FFFFFF"/>
                </a:solidFill>
              </a:rPr>
              <a:t>Students 4 Students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ED2214A-249E-2F34-663A-AF85EA26F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Daniel Desgronte, Daniel Künkel, Marc Issmer, Amanda de Moura</a:t>
            </a:r>
          </a:p>
        </p:txBody>
      </p:sp>
    </p:spTree>
    <p:extLst>
      <p:ext uri="{BB962C8B-B14F-4D97-AF65-F5344CB8AC3E}">
        <p14:creationId xmlns:p14="http://schemas.microsoft.com/office/powerpoint/2010/main" val="4228359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FFE391E-0505-0E97-528C-7AFA3EC0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FFFFFF"/>
                </a:solidFill>
              </a:rPr>
              <a:t>Architektur</a:t>
            </a: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6491D7C8-3361-CE7B-4E26-E667A205D69C}"/>
              </a:ext>
            </a:extLst>
          </p:cNvPr>
          <p:cNvGrpSpPr/>
          <p:nvPr/>
        </p:nvGrpSpPr>
        <p:grpSpPr>
          <a:xfrm>
            <a:off x="905069" y="1891970"/>
            <a:ext cx="9738050" cy="4533900"/>
            <a:chOff x="905069" y="1891970"/>
            <a:chExt cx="9738050" cy="4533900"/>
          </a:xfrm>
        </p:grpSpPr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822B14C9-4E77-0783-668E-18752A6EC0C7}"/>
                </a:ext>
              </a:extLst>
            </p:cNvPr>
            <p:cNvSpPr/>
            <p:nvPr/>
          </p:nvSpPr>
          <p:spPr>
            <a:xfrm>
              <a:off x="905069" y="1891970"/>
              <a:ext cx="2362201" cy="45339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B09B11DC-4132-9DA1-3691-43DF5B2C9CC9}"/>
                </a:ext>
              </a:extLst>
            </p:cNvPr>
            <p:cNvSpPr/>
            <p:nvPr/>
          </p:nvSpPr>
          <p:spPr>
            <a:xfrm>
              <a:off x="4592994" y="1891970"/>
              <a:ext cx="2362201" cy="45339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13637FEA-0DC4-F4A2-4CC5-B4BD962667D3}"/>
                </a:ext>
              </a:extLst>
            </p:cNvPr>
            <p:cNvSpPr/>
            <p:nvPr/>
          </p:nvSpPr>
          <p:spPr>
            <a:xfrm>
              <a:off x="8280918" y="1891970"/>
              <a:ext cx="2362201" cy="45339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71E84901-5F89-3EFE-B8DD-6B000DCDDDFB}"/>
                </a:ext>
              </a:extLst>
            </p:cNvPr>
            <p:cNvSpPr txBox="1"/>
            <p:nvPr/>
          </p:nvSpPr>
          <p:spPr>
            <a:xfrm>
              <a:off x="1143777" y="2102792"/>
              <a:ext cx="18847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dirty="0"/>
                <a:t>Frontend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F7230C19-F6BF-392D-D91F-2E03D52EFCCC}"/>
                </a:ext>
              </a:extLst>
            </p:cNvPr>
            <p:cNvSpPr txBox="1"/>
            <p:nvPr/>
          </p:nvSpPr>
          <p:spPr>
            <a:xfrm>
              <a:off x="4831702" y="2102793"/>
              <a:ext cx="18847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dirty="0"/>
                <a:t>Backend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EBC560C-9A50-329F-6BD5-F0A23FFD7D8E}"/>
                </a:ext>
              </a:extLst>
            </p:cNvPr>
            <p:cNvSpPr txBox="1"/>
            <p:nvPr/>
          </p:nvSpPr>
          <p:spPr>
            <a:xfrm>
              <a:off x="8464031" y="2102793"/>
              <a:ext cx="19959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dirty="0"/>
                <a:t>Database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145C254B-E86D-84B8-EC3E-31036947A223}"/>
                </a:ext>
              </a:extLst>
            </p:cNvPr>
            <p:cNvSpPr/>
            <p:nvPr/>
          </p:nvSpPr>
          <p:spPr>
            <a:xfrm>
              <a:off x="3267269" y="3610746"/>
              <a:ext cx="1325724" cy="109634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solidFill>
                    <a:schemeClr val="tx1"/>
                  </a:solidFill>
                </a:rPr>
                <a:t>REST-API</a:t>
              </a: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7C15136F-2FFF-1101-01E4-1EBB7A57BA20}"/>
                </a:ext>
              </a:extLst>
            </p:cNvPr>
            <p:cNvSpPr/>
            <p:nvPr/>
          </p:nvSpPr>
          <p:spPr>
            <a:xfrm>
              <a:off x="6955195" y="3610746"/>
              <a:ext cx="1325723" cy="109634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solidFill>
                    <a:schemeClr val="tx1"/>
                  </a:solidFill>
                </a:rPr>
                <a:t>Django</a:t>
              </a:r>
            </a:p>
            <a:p>
              <a:pPr algn="ctr"/>
              <a:r>
                <a:rPr lang="de-DE" dirty="0">
                  <a:solidFill>
                    <a:schemeClr val="tx1"/>
                  </a:solidFill>
                </a:rPr>
                <a:t>API</a:t>
              </a:r>
            </a:p>
          </p:txBody>
        </p:sp>
        <p:pic>
          <p:nvPicPr>
            <p:cNvPr id="19" name="Grafik 18" descr="Ein Bild, das Grafiken, Kreis, Kunst, Symbol enthält.&#10;&#10;Automatisch generierte Beschreibung">
              <a:extLst>
                <a:ext uri="{FF2B5EF4-FFF2-40B4-BE49-F238E27FC236}">
                  <a16:creationId xmlns:a16="http://schemas.microsoft.com/office/drawing/2014/main" id="{FFB09181-E756-FD89-92A2-2DAF5AC4F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9329" y="2791675"/>
              <a:ext cx="1884784" cy="1638142"/>
            </a:xfrm>
            <a:prstGeom prst="rect">
              <a:avLst/>
            </a:prstGeom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70D554DB-EE29-1EAE-400E-10A26E71B779}"/>
                </a:ext>
              </a:extLst>
            </p:cNvPr>
            <p:cNvSpPr txBox="1"/>
            <p:nvPr/>
          </p:nvSpPr>
          <p:spPr>
            <a:xfrm>
              <a:off x="1489009" y="4429817"/>
              <a:ext cx="11943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 err="1"/>
                <a:t>React.ts</a:t>
              </a:r>
              <a:endParaRPr lang="de-DE" b="1" dirty="0"/>
            </a:p>
          </p:txBody>
        </p:sp>
        <p:pic>
          <p:nvPicPr>
            <p:cNvPr id="22" name="Grafik 21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1305E195-578C-230F-683D-211D3580F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95355" y="3271756"/>
              <a:ext cx="1957478" cy="677980"/>
            </a:xfrm>
            <a:prstGeom prst="rect">
              <a:avLst/>
            </a:prstGeom>
          </p:spPr>
        </p:pic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10BE3849-2620-EA8D-8AED-3F28D78F0C14}"/>
                </a:ext>
              </a:extLst>
            </p:cNvPr>
            <p:cNvSpPr txBox="1"/>
            <p:nvPr/>
          </p:nvSpPr>
          <p:spPr>
            <a:xfrm>
              <a:off x="4943670" y="3946079"/>
              <a:ext cx="165151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/>
                <a:t>Python Django Framework</a:t>
              </a:r>
            </a:p>
          </p:txBody>
        </p:sp>
        <p:pic>
          <p:nvPicPr>
            <p:cNvPr id="25" name="Grafik 24" descr="Ein Bild, das Grafiken, Text, Schrift, Grafikdesign enthält.&#10;&#10;Automatisch generierte Beschreibung">
              <a:extLst>
                <a:ext uri="{FF2B5EF4-FFF2-40B4-BE49-F238E27FC236}">
                  <a16:creationId xmlns:a16="http://schemas.microsoft.com/office/drawing/2014/main" id="{908A1EB7-0686-7D81-EE38-D5513D82F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9490" y="3413210"/>
              <a:ext cx="1865056" cy="12938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3888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FFE391E-0505-0E97-528C-7AFA3EC0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FFFFFF"/>
                </a:solidFill>
              </a:rPr>
              <a:t>Architektur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CF685C1-D21F-2CFC-7F18-B94011138440}"/>
              </a:ext>
            </a:extLst>
          </p:cNvPr>
          <p:cNvSpPr/>
          <p:nvPr/>
        </p:nvSpPr>
        <p:spPr>
          <a:xfrm>
            <a:off x="1698171" y="1622745"/>
            <a:ext cx="8640147" cy="3844212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A1347ECC-75E8-C7BC-1079-D3B2CBCC8D77}"/>
              </a:ext>
            </a:extLst>
          </p:cNvPr>
          <p:cNvGrpSpPr/>
          <p:nvPr/>
        </p:nvGrpSpPr>
        <p:grpSpPr>
          <a:xfrm>
            <a:off x="2373083" y="1915587"/>
            <a:ext cx="7445829" cy="3258528"/>
            <a:chOff x="905069" y="1891970"/>
            <a:chExt cx="9738050" cy="4533900"/>
          </a:xfrm>
        </p:grpSpPr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822B14C9-4E77-0783-668E-18752A6EC0C7}"/>
                </a:ext>
              </a:extLst>
            </p:cNvPr>
            <p:cNvSpPr/>
            <p:nvPr/>
          </p:nvSpPr>
          <p:spPr>
            <a:xfrm>
              <a:off x="905069" y="1891970"/>
              <a:ext cx="2362201" cy="45339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B09B11DC-4132-9DA1-3691-43DF5B2C9CC9}"/>
                </a:ext>
              </a:extLst>
            </p:cNvPr>
            <p:cNvSpPr/>
            <p:nvPr/>
          </p:nvSpPr>
          <p:spPr>
            <a:xfrm>
              <a:off x="4592994" y="1891970"/>
              <a:ext cx="2362201" cy="45339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13637FEA-0DC4-F4A2-4CC5-B4BD962667D3}"/>
                </a:ext>
              </a:extLst>
            </p:cNvPr>
            <p:cNvSpPr/>
            <p:nvPr/>
          </p:nvSpPr>
          <p:spPr>
            <a:xfrm>
              <a:off x="8280918" y="1891970"/>
              <a:ext cx="2362201" cy="45339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71E84901-5F89-3EFE-B8DD-6B000DCDDDFB}"/>
                </a:ext>
              </a:extLst>
            </p:cNvPr>
            <p:cNvSpPr txBox="1"/>
            <p:nvPr/>
          </p:nvSpPr>
          <p:spPr>
            <a:xfrm>
              <a:off x="1143777" y="2102792"/>
              <a:ext cx="18847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/>
                <a:t>Frontend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F7230C19-F6BF-392D-D91F-2E03D52EFCCC}"/>
                </a:ext>
              </a:extLst>
            </p:cNvPr>
            <p:cNvSpPr txBox="1"/>
            <p:nvPr/>
          </p:nvSpPr>
          <p:spPr>
            <a:xfrm>
              <a:off x="4831702" y="2102793"/>
              <a:ext cx="18847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/>
                <a:t>Backend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EBC560C-9A50-329F-6BD5-F0A23FFD7D8E}"/>
                </a:ext>
              </a:extLst>
            </p:cNvPr>
            <p:cNvSpPr txBox="1"/>
            <p:nvPr/>
          </p:nvSpPr>
          <p:spPr>
            <a:xfrm>
              <a:off x="8464031" y="2102793"/>
              <a:ext cx="19959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/>
                <a:t>Database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145C254B-E86D-84B8-EC3E-31036947A223}"/>
                </a:ext>
              </a:extLst>
            </p:cNvPr>
            <p:cNvSpPr/>
            <p:nvPr/>
          </p:nvSpPr>
          <p:spPr>
            <a:xfrm>
              <a:off x="3267269" y="3610746"/>
              <a:ext cx="1325724" cy="109634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solidFill>
                    <a:schemeClr val="tx1"/>
                  </a:solidFill>
                </a:rPr>
                <a:t>REST-API</a:t>
              </a: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7C15136F-2FFF-1101-01E4-1EBB7A57BA20}"/>
                </a:ext>
              </a:extLst>
            </p:cNvPr>
            <p:cNvSpPr/>
            <p:nvPr/>
          </p:nvSpPr>
          <p:spPr>
            <a:xfrm>
              <a:off x="6955195" y="3610746"/>
              <a:ext cx="1325723" cy="109634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solidFill>
                    <a:schemeClr val="tx1"/>
                  </a:solidFill>
                </a:rPr>
                <a:t>Django</a:t>
              </a:r>
            </a:p>
            <a:p>
              <a:pPr algn="ctr"/>
              <a:r>
                <a:rPr lang="de-DE" dirty="0">
                  <a:solidFill>
                    <a:schemeClr val="tx1"/>
                  </a:solidFill>
                </a:rPr>
                <a:t>API</a:t>
              </a:r>
            </a:p>
          </p:txBody>
        </p:sp>
        <p:pic>
          <p:nvPicPr>
            <p:cNvPr id="19" name="Grafik 18" descr="Ein Bild, das Grafiken, Kreis, Kunst, Symbol enthält.&#10;&#10;Automatisch generierte Beschreibung">
              <a:extLst>
                <a:ext uri="{FF2B5EF4-FFF2-40B4-BE49-F238E27FC236}">
                  <a16:creationId xmlns:a16="http://schemas.microsoft.com/office/drawing/2014/main" id="{FFB09181-E756-FD89-92A2-2DAF5AC4F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9329" y="2791675"/>
              <a:ext cx="1884784" cy="1638142"/>
            </a:xfrm>
            <a:prstGeom prst="rect">
              <a:avLst/>
            </a:prstGeom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70D554DB-EE29-1EAE-400E-10A26E71B779}"/>
                </a:ext>
              </a:extLst>
            </p:cNvPr>
            <p:cNvSpPr txBox="1"/>
            <p:nvPr/>
          </p:nvSpPr>
          <p:spPr>
            <a:xfrm>
              <a:off x="1489008" y="4429818"/>
              <a:ext cx="1194320" cy="471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b="1" dirty="0" err="1"/>
                <a:t>React.ts</a:t>
              </a:r>
              <a:endParaRPr lang="de-DE" sz="1600" b="1" dirty="0"/>
            </a:p>
          </p:txBody>
        </p:sp>
        <p:pic>
          <p:nvPicPr>
            <p:cNvPr id="22" name="Grafik 21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1305E195-578C-230F-683D-211D3580F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95355" y="3271756"/>
              <a:ext cx="1957478" cy="677980"/>
            </a:xfrm>
            <a:prstGeom prst="rect">
              <a:avLst/>
            </a:prstGeom>
          </p:spPr>
        </p:pic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10BE3849-2620-EA8D-8AED-3F28D78F0C14}"/>
                </a:ext>
              </a:extLst>
            </p:cNvPr>
            <p:cNvSpPr txBox="1"/>
            <p:nvPr/>
          </p:nvSpPr>
          <p:spPr>
            <a:xfrm>
              <a:off x="4943669" y="3946080"/>
              <a:ext cx="1651518" cy="11562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b="1" dirty="0"/>
                <a:t>Python Django Framework</a:t>
              </a:r>
            </a:p>
          </p:txBody>
        </p:sp>
        <p:pic>
          <p:nvPicPr>
            <p:cNvPr id="25" name="Grafik 24" descr="Ein Bild, das Grafiken, Text, Schrift, Grafikdesign enthält.&#10;&#10;Automatisch generierte Beschreibung">
              <a:extLst>
                <a:ext uri="{FF2B5EF4-FFF2-40B4-BE49-F238E27FC236}">
                  <a16:creationId xmlns:a16="http://schemas.microsoft.com/office/drawing/2014/main" id="{908A1EB7-0686-7D81-EE38-D5513D82F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9490" y="3413210"/>
              <a:ext cx="1865056" cy="1293883"/>
            </a:xfrm>
            <a:prstGeom prst="rect">
              <a:avLst/>
            </a:prstGeom>
          </p:spPr>
        </p:pic>
      </p:grpSp>
      <p:pic>
        <p:nvPicPr>
          <p:cNvPr id="21" name="Grafik 20" descr="Ein Bild, das Grafiken, Design, Darstellung, Typografie enthält.&#10;&#10;Automatisch generierte Beschreibung">
            <a:extLst>
              <a:ext uri="{FF2B5EF4-FFF2-40B4-BE49-F238E27FC236}">
                <a16:creationId xmlns:a16="http://schemas.microsoft.com/office/drawing/2014/main" id="{3BA5026E-E4BB-D7A2-2C58-BE20049681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166" y="5359964"/>
            <a:ext cx="5523921" cy="1311931"/>
          </a:xfrm>
          <a:prstGeom prst="rect">
            <a:avLst/>
          </a:prstGeom>
        </p:spPr>
      </p:pic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D3E3D418-6B0F-4545-5366-B8DBB45DE23F}"/>
              </a:ext>
            </a:extLst>
          </p:cNvPr>
          <p:cNvGrpSpPr/>
          <p:nvPr/>
        </p:nvGrpSpPr>
        <p:grpSpPr>
          <a:xfrm>
            <a:off x="4681974" y="1622745"/>
            <a:ext cx="4107" cy="3844212"/>
            <a:chOff x="4681974" y="1622745"/>
            <a:chExt cx="4107" cy="3844212"/>
          </a:xfrm>
        </p:grpSpPr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BF5B945D-0412-46FD-AD09-6D718A9F3EE9}"/>
                </a:ext>
              </a:extLst>
            </p:cNvPr>
            <p:cNvCxnSpPr>
              <a:cxnSpLocks/>
              <a:stCxn id="15" idx="0"/>
            </p:cNvCxnSpPr>
            <p:nvPr/>
          </p:nvCxnSpPr>
          <p:spPr>
            <a:xfrm flipV="1">
              <a:off x="4686081" y="1622745"/>
              <a:ext cx="0" cy="152813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0F3F70A4-3B1B-B904-45D3-314ED7AE02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81974" y="3938825"/>
              <a:ext cx="0" cy="152813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08312646-ED22-3FF7-65B5-C4851CD279FF}"/>
              </a:ext>
            </a:extLst>
          </p:cNvPr>
          <p:cNvGrpSpPr/>
          <p:nvPr/>
        </p:nvGrpSpPr>
        <p:grpSpPr>
          <a:xfrm>
            <a:off x="7516367" y="1622745"/>
            <a:ext cx="0" cy="3844212"/>
            <a:chOff x="7516367" y="1622745"/>
            <a:chExt cx="0" cy="3844212"/>
          </a:xfrm>
        </p:grpSpPr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85328B1-4C46-941F-45B9-7B6DC19D2F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16367" y="1622745"/>
              <a:ext cx="0" cy="152813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3EB0631B-90DE-DAAC-2E93-3AB7D33357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16367" y="3938825"/>
              <a:ext cx="0" cy="152813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639733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2EA740-1835-8C01-A787-68064AAB8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de-DE" sz="4000" dirty="0">
                <a:solidFill>
                  <a:srgbClr val="FFFFFF"/>
                </a:solidFill>
              </a:rPr>
              <a:t>Programmiersprachen/Frameworks/Bibliotheken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AF3508-B8A7-9F24-7CE6-EA122132C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643" y="2116912"/>
            <a:ext cx="2366284" cy="1914920"/>
          </a:xfr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r>
              <a:rPr lang="de-DE" sz="2000" dirty="0" err="1"/>
              <a:t>Typescript</a:t>
            </a:r>
            <a:endParaRPr lang="de-DE" sz="2000" dirty="0"/>
          </a:p>
          <a:p>
            <a:r>
              <a:rPr lang="de-DE" sz="2000" dirty="0"/>
              <a:t>Python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FCF25229-944E-CF82-C229-4F1D02F12BEC}"/>
              </a:ext>
            </a:extLst>
          </p:cNvPr>
          <p:cNvSpPr txBox="1">
            <a:spLocks/>
          </p:cNvSpPr>
          <p:nvPr/>
        </p:nvSpPr>
        <p:spPr>
          <a:xfrm>
            <a:off x="1136382" y="4326371"/>
            <a:ext cx="2366148" cy="1998767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sz="2000" dirty="0"/>
          </a:p>
          <a:p>
            <a:r>
              <a:rPr lang="de-DE" sz="2000" dirty="0" err="1"/>
              <a:t>React.ts</a:t>
            </a:r>
            <a:endParaRPr lang="de-DE" sz="2000" dirty="0"/>
          </a:p>
          <a:p>
            <a:r>
              <a:rPr lang="de-DE" sz="2000" dirty="0"/>
              <a:t>Django</a:t>
            </a:r>
          </a:p>
          <a:p>
            <a:r>
              <a:rPr lang="de-DE" sz="2000" dirty="0" err="1"/>
              <a:t>Tailwind</a:t>
            </a:r>
            <a:endParaRPr lang="de-DE" sz="2000" dirty="0"/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34FCBD8C-EC8D-65F1-7A97-EBC75697C43D}"/>
              </a:ext>
            </a:extLst>
          </p:cNvPr>
          <p:cNvGrpSpPr/>
          <p:nvPr/>
        </p:nvGrpSpPr>
        <p:grpSpPr>
          <a:xfrm>
            <a:off x="4649407" y="1833930"/>
            <a:ext cx="6501237" cy="5024070"/>
            <a:chOff x="3068955" y="1939501"/>
            <a:chExt cx="6501237" cy="5024070"/>
          </a:xfrm>
        </p:grpSpPr>
        <p:sp>
          <p:nvSpPr>
            <p:cNvPr id="5" name="Inhaltsplatzhalter 2">
              <a:extLst>
                <a:ext uri="{FF2B5EF4-FFF2-40B4-BE49-F238E27FC236}">
                  <a16:creationId xmlns:a16="http://schemas.microsoft.com/office/drawing/2014/main" id="{EA9D99D5-1179-0A10-809A-3ED78CF8F820}"/>
                </a:ext>
              </a:extLst>
            </p:cNvPr>
            <p:cNvSpPr txBox="1">
              <a:spLocks/>
            </p:cNvSpPr>
            <p:nvPr/>
          </p:nvSpPr>
          <p:spPr>
            <a:xfrm>
              <a:off x="5578858" y="1939501"/>
              <a:ext cx="1481432" cy="65515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de-DE" sz="2000" b="1" dirty="0"/>
                <a:t>Libraries</a:t>
              </a:r>
            </a:p>
          </p:txBody>
        </p:sp>
        <p:sp>
          <p:nvSpPr>
            <p:cNvPr id="6" name="Inhaltsplatzhalter 2">
              <a:extLst>
                <a:ext uri="{FF2B5EF4-FFF2-40B4-BE49-F238E27FC236}">
                  <a16:creationId xmlns:a16="http://schemas.microsoft.com/office/drawing/2014/main" id="{614A00F7-9BFA-FF89-BD6F-196BF80FA782}"/>
                </a:ext>
              </a:extLst>
            </p:cNvPr>
            <p:cNvSpPr txBox="1">
              <a:spLocks/>
            </p:cNvSpPr>
            <p:nvPr/>
          </p:nvSpPr>
          <p:spPr>
            <a:xfrm>
              <a:off x="3068955" y="2090057"/>
              <a:ext cx="2342799" cy="45719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txBody>
            <a:bodyPr vert="horz" lIns="91440" tIns="45720" rIns="91440" bIns="45720" rtlCol="0"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de-DE" sz="1800" dirty="0"/>
            </a:p>
          </p:txBody>
        </p:sp>
        <p:sp>
          <p:nvSpPr>
            <p:cNvPr id="7" name="Inhaltsplatzhalter 2">
              <a:extLst>
                <a:ext uri="{FF2B5EF4-FFF2-40B4-BE49-F238E27FC236}">
                  <a16:creationId xmlns:a16="http://schemas.microsoft.com/office/drawing/2014/main" id="{DCD279D0-3BAA-6B88-38B3-7F6B8E78B2B8}"/>
                </a:ext>
              </a:extLst>
            </p:cNvPr>
            <p:cNvSpPr txBox="1">
              <a:spLocks/>
            </p:cNvSpPr>
            <p:nvPr/>
          </p:nvSpPr>
          <p:spPr>
            <a:xfrm>
              <a:off x="7227394" y="2090056"/>
              <a:ext cx="2342798" cy="45719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de-DE" sz="1800" dirty="0"/>
            </a:p>
          </p:txBody>
        </p:sp>
        <p:cxnSp>
          <p:nvCxnSpPr>
            <p:cNvPr id="13" name="Verbinder: gewinkelt 12">
              <a:extLst>
                <a:ext uri="{FF2B5EF4-FFF2-40B4-BE49-F238E27FC236}">
                  <a16:creationId xmlns:a16="http://schemas.microsoft.com/office/drawing/2014/main" id="{47AE8648-AE99-8415-D736-8D8AAF2775F5}"/>
                </a:ext>
              </a:extLst>
            </p:cNvPr>
            <p:cNvCxnSpPr>
              <a:stCxn id="6" idx="3"/>
              <a:endCxn id="5" idx="2"/>
            </p:cNvCxnSpPr>
            <p:nvPr/>
          </p:nvCxnSpPr>
          <p:spPr>
            <a:xfrm flipV="1">
              <a:off x="5411754" y="2594659"/>
              <a:ext cx="907820" cy="1781372"/>
            </a:xfrm>
            <a:prstGeom prst="bentConnector2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Verbinder: gewinkelt 15">
              <a:extLst>
                <a:ext uri="{FF2B5EF4-FFF2-40B4-BE49-F238E27FC236}">
                  <a16:creationId xmlns:a16="http://schemas.microsoft.com/office/drawing/2014/main" id="{0BBD860B-50FF-9465-3F22-F2576465F83E}"/>
                </a:ext>
              </a:extLst>
            </p:cNvPr>
            <p:cNvCxnSpPr>
              <a:cxnSpLocks/>
              <a:stCxn id="7" idx="1"/>
              <a:endCxn id="5" idx="2"/>
            </p:cNvCxnSpPr>
            <p:nvPr/>
          </p:nvCxnSpPr>
          <p:spPr>
            <a:xfrm rot="10800000">
              <a:off x="6319574" y="2594660"/>
              <a:ext cx="907820" cy="1781371"/>
            </a:xfrm>
            <a:prstGeom prst="bentConnector2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777D48FF-663B-2103-C089-DDBFD486F491}"/>
                </a:ext>
              </a:extLst>
            </p:cNvPr>
            <p:cNvSpPr txBox="1"/>
            <p:nvPr/>
          </p:nvSpPr>
          <p:spPr>
            <a:xfrm>
              <a:off x="3068956" y="2090482"/>
              <a:ext cx="2342798" cy="4001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Python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2A4A29C0-03D4-6C21-D362-96B92F3C4763}"/>
                </a:ext>
              </a:extLst>
            </p:cNvPr>
            <p:cNvSpPr txBox="1"/>
            <p:nvPr/>
          </p:nvSpPr>
          <p:spPr>
            <a:xfrm>
              <a:off x="3217749" y="2593144"/>
              <a:ext cx="2085488" cy="43704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Regex</a:t>
              </a:r>
              <a:endParaRPr lang="de-DE" sz="20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/>
                <a:t>Django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Gunicorn</a:t>
              </a:r>
              <a:endParaRPr lang="de-DE" sz="20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/>
                <a:t> </a:t>
              </a:r>
              <a:r>
                <a:rPr lang="de-DE" sz="2000" dirty="0" err="1"/>
                <a:t>django</a:t>
              </a:r>
              <a:r>
                <a:rPr lang="de-DE" sz="2000" dirty="0"/>
                <a:t>-</a:t>
              </a:r>
              <a:r>
                <a:rPr lang="de-DE" sz="2000" dirty="0" err="1"/>
                <a:t>cors</a:t>
              </a:r>
              <a:r>
                <a:rPr lang="de-DE" sz="2000" dirty="0"/>
                <a:t>-headers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/>
                <a:t> </a:t>
              </a:r>
              <a:r>
                <a:rPr lang="de-DE" sz="2000" dirty="0" err="1"/>
                <a:t>django</a:t>
              </a:r>
              <a:r>
                <a:rPr lang="de-DE" sz="2000" dirty="0"/>
                <a:t>-rest-framework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mysqlclient</a:t>
              </a:r>
              <a:r>
                <a:rPr lang="de-DE" sz="2000" dirty="0"/>
                <a:t>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asgiref</a:t>
              </a:r>
              <a:r>
                <a:rPr lang="de-DE" sz="2000" dirty="0"/>
                <a:t>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Pytz</a:t>
              </a:r>
              <a:endParaRPr lang="de-DE" sz="20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typing-extensions</a:t>
              </a:r>
              <a:r>
                <a:rPr lang="de-DE" sz="2000" dirty="0"/>
                <a:t>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sqlparse</a:t>
              </a:r>
              <a:endParaRPr lang="de-DE" sz="2000" dirty="0"/>
            </a:p>
            <a:p>
              <a:endParaRPr lang="de-DE" dirty="0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216824A-F711-8C09-9365-5BD118C632B7}"/>
                </a:ext>
              </a:extLst>
            </p:cNvPr>
            <p:cNvSpPr txBox="1"/>
            <p:nvPr/>
          </p:nvSpPr>
          <p:spPr>
            <a:xfrm>
              <a:off x="7433074" y="2593144"/>
              <a:ext cx="1931437" cy="2831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Axios</a:t>
              </a:r>
              <a:endParaRPr lang="de-DE" sz="20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/>
                <a:t>Bootstrap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/>
                <a:t>Crypto-</a:t>
              </a:r>
              <a:r>
                <a:rPr lang="de-DE" sz="2000" dirty="0" err="1"/>
                <a:t>js</a:t>
              </a:r>
              <a:endParaRPr lang="de-DE" sz="20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React</a:t>
              </a:r>
              <a:endParaRPr lang="de-DE" sz="20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React</a:t>
              </a:r>
              <a:r>
                <a:rPr lang="de-DE" sz="2000" dirty="0"/>
                <a:t>-dom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React</a:t>
              </a:r>
              <a:r>
                <a:rPr lang="de-DE" sz="2000" dirty="0"/>
                <a:t>-router-dom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000" dirty="0" err="1"/>
                <a:t>msw</a:t>
              </a:r>
              <a:endParaRPr lang="de-DE" sz="2000" dirty="0"/>
            </a:p>
            <a:p>
              <a:endParaRPr lang="de-DE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D9724BCE-4BFB-5DE6-2222-F1F969A1B68F}"/>
                </a:ext>
              </a:extLst>
            </p:cNvPr>
            <p:cNvSpPr txBox="1"/>
            <p:nvPr/>
          </p:nvSpPr>
          <p:spPr>
            <a:xfrm>
              <a:off x="7227394" y="2091069"/>
              <a:ext cx="2342798" cy="4001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sz="2000" b="1" dirty="0" err="1"/>
                <a:t>TypeScript</a:t>
              </a:r>
              <a:endParaRPr lang="de-DE" sz="2000" b="1" dirty="0"/>
            </a:p>
          </p:txBody>
        </p:sp>
      </p:grpSp>
      <p:sp>
        <p:nvSpPr>
          <p:cNvPr id="20" name="Textfeld 19">
            <a:extLst>
              <a:ext uri="{FF2B5EF4-FFF2-40B4-BE49-F238E27FC236}">
                <a16:creationId xmlns:a16="http://schemas.microsoft.com/office/drawing/2014/main" id="{18E9F8DA-DA4A-971B-BBA6-A302651E2C8F}"/>
              </a:ext>
            </a:extLst>
          </p:cNvPr>
          <p:cNvSpPr txBox="1"/>
          <p:nvPr/>
        </p:nvSpPr>
        <p:spPr>
          <a:xfrm>
            <a:off x="1146878" y="2116911"/>
            <a:ext cx="2355651" cy="40011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000" b="1" dirty="0" err="1"/>
              <a:t>Languages</a:t>
            </a:r>
            <a:endParaRPr lang="de-DE" sz="2000" b="1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00C8D1F-40B9-B98D-93ED-C06E1003CEC2}"/>
              </a:ext>
            </a:extLst>
          </p:cNvPr>
          <p:cNvSpPr txBox="1"/>
          <p:nvPr/>
        </p:nvSpPr>
        <p:spPr>
          <a:xfrm>
            <a:off x="1146878" y="4333162"/>
            <a:ext cx="2355651" cy="40011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000" b="1" dirty="0"/>
              <a:t>Frameworks</a:t>
            </a:r>
          </a:p>
        </p:txBody>
      </p:sp>
    </p:spTree>
    <p:extLst>
      <p:ext uri="{BB962C8B-B14F-4D97-AF65-F5344CB8AC3E}">
        <p14:creationId xmlns:p14="http://schemas.microsoft.com/office/powerpoint/2010/main" val="3143973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2EA740-1835-8C01-A787-68064AAB8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FFFFFF"/>
                </a:solidFill>
              </a:rPr>
              <a:t>Tolles Code-Beispiel</a:t>
            </a:r>
          </a:p>
        </p:txBody>
      </p:sp>
    </p:spTree>
    <p:extLst>
      <p:ext uri="{BB962C8B-B14F-4D97-AF65-F5344CB8AC3E}">
        <p14:creationId xmlns:p14="http://schemas.microsoft.com/office/powerpoint/2010/main" val="2494055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2EA740-1835-8C01-A787-68064AAB8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FFFFFF"/>
                </a:solidFill>
              </a:rPr>
              <a:t>Live-Test</a:t>
            </a:r>
          </a:p>
        </p:txBody>
      </p:sp>
    </p:spTree>
    <p:extLst>
      <p:ext uri="{BB962C8B-B14F-4D97-AF65-F5344CB8AC3E}">
        <p14:creationId xmlns:p14="http://schemas.microsoft.com/office/powerpoint/2010/main" val="4162591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2EA740-1835-8C01-A787-68064AAB8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FFFFFF"/>
                </a:solidFill>
              </a:rPr>
              <a:t>Fazit &amp; Ausblick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5784E8E-C107-FCA0-503B-FB3B27349BFD}"/>
              </a:ext>
            </a:extLst>
          </p:cNvPr>
          <p:cNvSpPr txBox="1"/>
          <p:nvPr/>
        </p:nvSpPr>
        <p:spPr>
          <a:xfrm>
            <a:off x="459350" y="2024743"/>
            <a:ext cx="11082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Wurde alles geschafft?</a:t>
            </a:r>
          </a:p>
          <a:p>
            <a:r>
              <a:rPr lang="de-DE" dirty="0"/>
              <a:t>Welche Erweiterungen sind noch möglich?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8951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</Words>
  <Application>Microsoft Office PowerPoint</Application>
  <PresentationFormat>Breitbild</PresentationFormat>
  <Paragraphs>54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PowerPoint-Präsentation</vt:lpstr>
      <vt:lpstr>Students 4 Students</vt:lpstr>
      <vt:lpstr>Architektur</vt:lpstr>
      <vt:lpstr>Architektur</vt:lpstr>
      <vt:lpstr>Programmiersprachen/Frameworks/Bibliotheken</vt:lpstr>
      <vt:lpstr>Tolles Code-Beispiel</vt:lpstr>
      <vt:lpstr>Live-Test</vt:lpstr>
      <vt:lpstr>Fazit &amp; Ausblick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Issmer Marc (inf22083)</dc:creator>
  <cp:lastModifiedBy>Issmer Marc (inf22083)</cp:lastModifiedBy>
  <cp:revision>13</cp:revision>
  <dcterms:created xsi:type="dcterms:W3CDTF">2023-11-02T12:07:37Z</dcterms:created>
  <dcterms:modified xsi:type="dcterms:W3CDTF">2023-11-03T08:29:03Z</dcterms:modified>
</cp:coreProperties>
</file>

<file path=docProps/thumbnail.jpeg>
</file>